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582" autoAdjust="0"/>
  </p:normalViewPr>
  <p:slideViewPr>
    <p:cSldViewPr snapToGrid="0" snapToObjects="1">
      <p:cViewPr varScale="1">
        <p:scale>
          <a:sx n="61" d="100"/>
          <a:sy n="61" d="100"/>
        </p:scale>
        <p:origin x="16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9B469-218D-49CA-9F53-767F74C8BA24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C4694-4F6D-4FFB-899E-C64633237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02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C4694-4F6D-4FFB-899E-C64633237B2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87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accent1">
                <a:lumMod val="5000"/>
                <a:lumOff val="95000"/>
                <a:alpha val="86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13" name="wind.wav"/>
          </p:stSnd>
        </p:sndAc>
      </p:transition>
    </mc:Choice>
    <mc:Fallback xmlns="">
      <p:transition spd="slow">
        <p:fade/>
        <p:sndAc>
          <p:stSnd>
            <p:snd r:embed="rId14" name="wind.wav"/>
          </p:stSnd>
        </p:sndAc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2.wa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3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FF8F856-2F3F-C28A-7A1A-631CCBC5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99"/>
            <a:ext cx="9144000" cy="67530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6613F7-BD4F-CF44-22F3-B789E1950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2499"/>
            <a:ext cx="809468" cy="1041783"/>
          </a:xfrm>
          <a:prstGeom prst="rect">
            <a:avLst/>
          </a:prstGeom>
        </p:spPr>
      </p:pic>
      <p:pic>
        <p:nvPicPr>
          <p:cNvPr id="1026" name="Picture 2" descr="Anudip Foundation - YouTube">
            <a:extLst>
              <a:ext uri="{FF2B5EF4-FFF2-40B4-BE49-F238E27FC236}">
                <a16:creationId xmlns:a16="http://schemas.microsoft.com/office/drawing/2014/main" id="{3B6CF920-7438-3FFC-1019-D9F8806B6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682" y="1090228"/>
            <a:ext cx="4527029" cy="104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6" name="wind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B614FE-1D65-8470-5237-A2915227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18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92C8D-A598-2D78-6EDE-FB3E3D35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4B0DA5-56F6-E0BA-ACEC-72EA6D7D9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6FFE12-66D4-2AB6-6005-60F9201E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A7C2D-1F10-11C2-C04A-3379D9C09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9C226-638B-B3EE-55A0-1D0D6DA29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EB5C12-035A-6C6B-1589-1DBFCEF8A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E6C249-884D-D00A-F530-30A4A956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144000" cy="67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0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  <p:sndAc>
          <p:stSnd>
            <p:snd r:embed="rId3" name="type.wav"/>
          </p:stSnd>
        </p:sndAc>
      </p:transition>
    </mc:Choice>
    <mc:Fallback xmlns="">
      <p:transition spd="slow">
        <p:fade/>
        <p:sndAc>
          <p:stSnd>
            <p:snd r:embed="rId5" name="typ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69D9D-7074-D766-06BB-ABE6F6CC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489"/>
            <a:ext cx="9144000" cy="654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943A3D-5EF1-7DEB-13FD-5147C265E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738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9DE7C-D116-F275-4F83-A356539A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31458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30CA5-F38A-2511-4AA7-0D7F279F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C00C9A-F81C-E4B2-7EC5-31B92FBA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60DD6E-52A3-3BA8-324D-A2333D2B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8E16BC-2867-FC62-5273-1936B7BE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14:reveal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</Words>
  <Application>Microsoft Office PowerPoint</Application>
  <PresentationFormat>On-screen Show (4:3)</PresentationFormat>
  <Paragraphs>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Neelkaran Bind</dc:creator>
  <cp:keywords/>
  <dc:description>generated using python-pptx</dc:description>
  <cp:lastModifiedBy>Neelkaran Bind</cp:lastModifiedBy>
  <cp:revision>5</cp:revision>
  <cp:lastPrinted>2025-11-28T16:56:05Z</cp:lastPrinted>
  <dcterms:created xsi:type="dcterms:W3CDTF">2013-01-27T09:14:16Z</dcterms:created>
  <dcterms:modified xsi:type="dcterms:W3CDTF">2025-11-29T04:07:42Z</dcterms:modified>
  <cp:category/>
</cp:coreProperties>
</file>